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62" r:id="rId6"/>
    <p:sldId id="259" r:id="rId7"/>
    <p:sldId id="260" r:id="rId8"/>
    <p:sldId id="261" r:id="rId9"/>
    <p:sldId id="264" r:id="rId10"/>
    <p:sldId id="265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855DD-FF62-4C62-B660-50858A84FBFD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DA0EA-D654-4C72-9A08-E3CB7622A4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8DA0EA-D654-4C72-9A08-E3CB7622A4E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448872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Выполнил ученик 3 «а» класса 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БОУ «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Вохтожская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средняя общеобразовательная школа №1» </a:t>
            </a:r>
          </a:p>
          <a:p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Муравин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Егор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692696"/>
            <a:ext cx="85689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Информационный проект на тему</a:t>
            </a:r>
            <a:b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</a:t>
            </a:r>
            <a:r>
              <a:rPr lang="ru-RU" sz="5400" b="1" cap="all" spc="0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«Кто такой ниндзя?»</a:t>
            </a:r>
            <a:endParaRPr lang="ru-RU" sz="5400" b="1" cap="all" spc="0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60649"/>
            <a:ext cx="799288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800" dirty="0" smtClean="0"/>
              <a:t>«</a:t>
            </a:r>
            <a:r>
              <a:rPr lang="ru-RU" sz="2800" dirty="0" smtClean="0"/>
              <a:t>Хон Гиль Дон» (Северная Корея – 1986) Режиссёр Кил Ин Ким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«</a:t>
            </a:r>
            <a:r>
              <a:rPr lang="ru-RU" sz="2800" dirty="0" smtClean="0"/>
              <a:t>Месть ниндзя» (США – 1983) Режиссёр Сэм </a:t>
            </a:r>
            <a:r>
              <a:rPr lang="ru-RU" sz="2800" dirty="0" err="1" smtClean="0"/>
              <a:t>Фёрстенберг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«</a:t>
            </a:r>
            <a:r>
              <a:rPr lang="ru-RU" sz="2800" dirty="0" smtClean="0"/>
              <a:t>Американский ниндзя» (США – 1985) Режиссёр Сэм </a:t>
            </a:r>
            <a:r>
              <a:rPr lang="ru-RU" sz="2800" dirty="0" err="1" smtClean="0"/>
              <a:t>Фёрстенберг</a:t>
            </a:r>
            <a:r>
              <a:rPr lang="ru-RU" sz="2800" dirty="0" smtClean="0"/>
              <a:t>. 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«</a:t>
            </a:r>
            <a:r>
              <a:rPr lang="ru-RU" sz="2800" dirty="0" smtClean="0"/>
              <a:t>Американский ниндзя-2: Схватка» (США – 1987) Режиссёр Сэм </a:t>
            </a:r>
            <a:r>
              <a:rPr lang="ru-RU" sz="2800" dirty="0" err="1" smtClean="0"/>
              <a:t>Фёрстенберг</a:t>
            </a:r>
            <a:r>
              <a:rPr lang="ru-RU" sz="2800" dirty="0" smtClean="0"/>
              <a:t> .  </a:t>
            </a:r>
          </a:p>
          <a:p>
            <a:r>
              <a:rPr lang="ru-RU" sz="2800" dirty="0" smtClean="0"/>
              <a:t> «</a:t>
            </a:r>
            <a:r>
              <a:rPr lang="ru-RU" sz="2800" dirty="0" smtClean="0"/>
              <a:t>Красная тень» (Япония – </a:t>
            </a:r>
            <a:r>
              <a:rPr lang="ru-RU" sz="2800" dirty="0" smtClean="0"/>
              <a:t>2010 </a:t>
            </a:r>
            <a:r>
              <a:rPr lang="ru-RU" sz="2800" dirty="0" smtClean="0"/>
              <a:t>Режиссёр </a:t>
            </a:r>
            <a:r>
              <a:rPr lang="ru-RU" sz="2800" dirty="0" err="1" smtClean="0"/>
              <a:t>Хироюки</a:t>
            </a:r>
            <a:r>
              <a:rPr lang="ru-RU" sz="2800" dirty="0" smtClean="0"/>
              <a:t> </a:t>
            </a:r>
            <a:r>
              <a:rPr lang="ru-RU" sz="2800" dirty="0" err="1" smtClean="0"/>
              <a:t>Накано</a:t>
            </a:r>
            <a:r>
              <a:rPr lang="ru-RU" sz="2800" dirty="0" smtClean="0"/>
              <a:t>. 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«Ниндзя из будущего» (Япония – 1988) Режиссёр </a:t>
            </a:r>
            <a:r>
              <a:rPr lang="ru-RU" sz="2800" dirty="0" err="1" smtClean="0"/>
              <a:t>Кэйта</a:t>
            </a:r>
            <a:r>
              <a:rPr lang="ru-RU" sz="2800" dirty="0" smtClean="0"/>
              <a:t> </a:t>
            </a:r>
            <a:r>
              <a:rPr lang="ru-RU" sz="2800" dirty="0" err="1" smtClean="0"/>
              <a:t>Амэмия</a:t>
            </a:r>
            <a:r>
              <a:rPr lang="ru-RU" sz="2800" dirty="0" smtClean="0"/>
              <a:t>. </a:t>
            </a:r>
            <a:r>
              <a:rPr lang="ru-RU" sz="2800" dirty="0" smtClean="0"/>
              <a:t>  </a:t>
            </a:r>
          </a:p>
          <a:p>
            <a:r>
              <a:rPr lang="ru-RU" sz="2800" dirty="0" smtClean="0"/>
              <a:t> </a:t>
            </a:r>
            <a:r>
              <a:rPr lang="ru-RU" sz="2800" dirty="0" smtClean="0"/>
              <a:t>«Три ниндзя» (США – 1992) Режиссёр Джон </a:t>
            </a:r>
            <a:r>
              <a:rPr lang="ru-RU" sz="2800" dirty="0" err="1" smtClean="0"/>
              <a:t>Тёртелбаум</a:t>
            </a:r>
            <a:r>
              <a:rPr lang="ru-RU" sz="2800" dirty="0" smtClean="0"/>
              <a:t>. </a:t>
            </a:r>
            <a:r>
              <a:rPr lang="ru-RU" sz="2800" dirty="0" smtClean="0"/>
              <a:t>  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627784" y="188640"/>
            <a:ext cx="3813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Фильмы о ниндзя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80728"/>
            <a:ext cx="821378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Основные выводы:</a:t>
            </a:r>
          </a:p>
          <a:p>
            <a:endParaRPr lang="ru-RU" dirty="0" smtClean="0"/>
          </a:p>
          <a:p>
            <a:r>
              <a:rPr lang="ru-RU" dirty="0" smtClean="0"/>
              <a:t>-ниндзя обладали качествами настоящего воина (выносливы, смелы, находчивы)</a:t>
            </a:r>
          </a:p>
          <a:p>
            <a:endParaRPr lang="ru-RU" dirty="0" smtClean="0"/>
          </a:p>
          <a:p>
            <a:r>
              <a:rPr lang="ru-RU" dirty="0" smtClean="0"/>
              <a:t>-ниндзя –  разведчик, обладающий для этого всеми необходимыми качествами, </a:t>
            </a:r>
          </a:p>
          <a:p>
            <a:r>
              <a:rPr lang="ru-RU" dirty="0" smtClean="0"/>
              <a:t>которые развивались с детского возраста;</a:t>
            </a:r>
          </a:p>
          <a:p>
            <a:endParaRPr lang="ru-RU" dirty="0" smtClean="0"/>
          </a:p>
          <a:p>
            <a:r>
              <a:rPr lang="ru-RU" dirty="0" smtClean="0"/>
              <a:t>-средневековый образ ниндзя популярен в современном мире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590491"/>
            <a:ext cx="86764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Цель: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расширить знания о ниндзя и  подготовить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сообщение на данную тему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628800"/>
            <a:ext cx="640871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                               План</a:t>
            </a:r>
          </a:p>
          <a:p>
            <a:r>
              <a:rPr lang="ru-RU" sz="2800" dirty="0" smtClean="0"/>
              <a:t>1.Ниндзя – «демоны ночи».</a:t>
            </a:r>
          </a:p>
          <a:p>
            <a:r>
              <a:rPr lang="ru-RU" sz="2800" dirty="0" smtClean="0"/>
              <a:t>2. Кланы  и школы ниндзя.</a:t>
            </a:r>
          </a:p>
          <a:p>
            <a:r>
              <a:rPr lang="ru-RU" sz="2800" dirty="0" smtClean="0"/>
              <a:t>3. Маскировочный костюм ниндзя.</a:t>
            </a:r>
          </a:p>
          <a:p>
            <a:r>
              <a:rPr lang="ru-RU" sz="2800" dirty="0" smtClean="0"/>
              <a:t>4.Снаряжение ниндзя.</a:t>
            </a:r>
          </a:p>
          <a:p>
            <a:r>
              <a:rPr lang="ru-RU" sz="2800" dirty="0" smtClean="0"/>
              <a:t>5.Рукопашный бой ниндзя.</a:t>
            </a:r>
          </a:p>
          <a:p>
            <a:r>
              <a:rPr lang="ru-RU" sz="2800" dirty="0" smtClean="0"/>
              <a:t>6.Оружин ниндзя: холодное, яды, огнестрельное.</a:t>
            </a:r>
          </a:p>
          <a:p>
            <a:r>
              <a:rPr lang="ru-RU" sz="2800" dirty="0" smtClean="0"/>
              <a:t>7.Ниндзя в современной культуре.</a:t>
            </a:r>
          </a:p>
          <a:p>
            <a:r>
              <a:rPr lang="ru-RU" sz="2800" dirty="0" smtClean="0"/>
              <a:t>8.Итоги проекта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http://www.mtprofi.ru/profi/tours_tp/tours/price_lists/2013-03-20/38.jpg"/>
          <p:cNvPicPr>
            <a:picLocks noChangeAspect="1" noChangeArrowheads="1"/>
          </p:cNvPicPr>
          <p:nvPr/>
        </p:nvPicPr>
        <p:blipFill>
          <a:blip r:embed="rId2" cstate="print">
            <a:lum contrast="-40000"/>
          </a:blip>
          <a:srcRect/>
          <a:stretch>
            <a:fillRect/>
          </a:stretch>
        </p:blipFill>
        <p:spPr bwMode="auto">
          <a:xfrm>
            <a:off x="323528" y="84406"/>
            <a:ext cx="8568952" cy="6535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95536" y="310535"/>
            <a:ext cx="8460432" cy="664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Кто такой ниндзя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каково происхождение этого слова?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Ниндзя ( скрывающийся)  — разведчик-диверсант, шпион, лазутчик и наёмный убийца в средневековой Японии. Согласно легендам, ниндзя были отважные, тренированные люди, прошедшие ещё с детства подготовку в очень сложном искусстве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ниндзюцу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которое включало в себя очень много умений. Ниндзя должен был прежде всего добывать нужную информацию, а также владеть любым предметом, как оружием, обороняться от любого оружия (в том числе и голыми руками), внезапно появляться и незаметно скрываться, знать местную медицину,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траволечение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иглоукалывание. Они могли долго находиться под водой, дыша через соломинку, лазать по скалам, ориентироваться на местности, тренировать слух, зрительную память, лучше видеть в темноте, обладать тонким обонянием и многое другое.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Ниндзя  представляли разветвлённую шпионскую сеть.   «Демоны ночи», как их называли, наводили ужас на самураев и князей. В то же время, ниндзя практически никогда не убивали крестьян, так как те могли им всегда помочь. Кроме того, убийство не было основным профилем ниндзя. Их призвание было — шпионаж и диверсии.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Ниндзя выходят на историческую арену в X в., их расцвет приходится на 1460—1600 гг., эпоху воюющих провинций и объединения Японии.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 rot="10800000" flipV="1">
            <a:off x="4427984" y="-811726"/>
            <a:ext cx="4104456" cy="732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Маскировочный    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костюм ниндзя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мнению историка-япониста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Горбылёва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ниндзя никогда не использовали чёрный обтягивающий костюм, популярный в фильмах и романах. Ночные костюмы ниндзя имели красновато-коричневые, пепельные, желтовато-коричневые или темно-серые оттенки.   Костюм ниндзя имел мешковатые очертания. Днём ниндзя носили повседневную одежду, позволяющую слиться с толпой.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Sanmon_Gosan-no-Kir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2016224" cy="5988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220px-Hokusai-sketches---hokusai-manga-vol6-cro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556792"/>
            <a:ext cx="20097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--i8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620688"/>
            <a:ext cx="6768752" cy="5900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843808" y="476672"/>
            <a:ext cx="3054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Маски ниндзя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621267" y="292008"/>
            <a:ext cx="5934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Снаряжение ниндзя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 descr="http://www.graycell.ru/picture/big/amig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531" y="1139948"/>
            <a:ext cx="2592287" cy="25922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75656" y="3212976"/>
            <a:ext cx="9741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амигаса</a:t>
            </a:r>
            <a:endParaRPr lang="ru-RU" dirty="0"/>
          </a:p>
        </p:txBody>
      </p:sp>
      <p:pic>
        <p:nvPicPr>
          <p:cNvPr id="7173" name="Picture 5" descr="http://im0-tub-ru.yandex.net/i?id=155941505-1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5833" y="1246769"/>
            <a:ext cx="2657575" cy="252028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499992" y="1412776"/>
            <a:ext cx="1059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кагинава</a:t>
            </a:r>
            <a:endParaRPr lang="ru-RU" dirty="0"/>
          </a:p>
        </p:txBody>
      </p:sp>
      <p:pic>
        <p:nvPicPr>
          <p:cNvPr id="7175" name="Picture 7" descr="http://lib.rus.ec/i/67/346167/_112.jpg"/>
          <p:cNvPicPr>
            <a:picLocks noChangeAspect="1" noChangeArrowheads="1"/>
          </p:cNvPicPr>
          <p:nvPr/>
        </p:nvPicPr>
        <p:blipFill>
          <a:blip r:embed="rId4" cstate="print"/>
          <a:srcRect b="15329"/>
          <a:stretch>
            <a:fillRect/>
          </a:stretch>
        </p:blipFill>
        <p:spPr bwMode="auto">
          <a:xfrm>
            <a:off x="5715451" y="1268760"/>
            <a:ext cx="3189922" cy="244827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04248" y="1340768"/>
            <a:ext cx="1069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сэкихицу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635896" y="4797152"/>
            <a:ext cx="1699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 smtClean="0"/>
              <a:t>Якухин</a:t>
            </a:r>
            <a:endParaRPr lang="ru-RU" dirty="0" smtClean="0"/>
          </a:p>
          <a:p>
            <a:pPr algn="ctr"/>
            <a:r>
              <a:rPr lang="ru-RU" dirty="0" smtClean="0"/>
              <a:t>(медикаменты)</a:t>
            </a:r>
            <a:endParaRPr lang="ru-RU" dirty="0"/>
          </a:p>
        </p:txBody>
      </p:sp>
      <p:pic>
        <p:nvPicPr>
          <p:cNvPr id="7177" name="Picture 9" descr="http://www.ninpo.org.ua/system/data/editor/Image/ninjutsu/rokugu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005064"/>
            <a:ext cx="3301380" cy="259804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7812360" y="4149080"/>
            <a:ext cx="952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утидакэ</a:t>
            </a:r>
            <a:endParaRPr lang="ru-RU" dirty="0"/>
          </a:p>
        </p:txBody>
      </p:sp>
      <p:pic>
        <p:nvPicPr>
          <p:cNvPr id="7179" name="Picture 11" descr="http://naruto-grand.ru/_pu/16/15711642.jpg"/>
          <p:cNvPicPr>
            <a:picLocks noChangeAspect="1" noChangeArrowheads="1"/>
          </p:cNvPicPr>
          <p:nvPr/>
        </p:nvPicPr>
        <p:blipFill>
          <a:blip r:embed="rId6" cstate="print"/>
          <a:srcRect b="6338"/>
          <a:stretch>
            <a:fillRect/>
          </a:stretch>
        </p:blipFill>
        <p:spPr bwMode="auto">
          <a:xfrm>
            <a:off x="251520" y="3861048"/>
            <a:ext cx="3263673" cy="2808312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763688" y="3717032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сандзяку-тэнугуи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627784" y="-184665"/>
            <a:ext cx="6516216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Оружие ниндзя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(холодное)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9" name="Picture 5" descr="http://www.vremeninet.ru/admin/pictures/2969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2411760" cy="241176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pic>
      <p:sp>
        <p:nvSpPr>
          <p:cNvPr id="8" name="TextBox 7"/>
          <p:cNvSpPr txBox="1"/>
          <p:nvPr/>
        </p:nvSpPr>
        <p:spPr>
          <a:xfrm>
            <a:off x="395536" y="2636912"/>
            <a:ext cx="1838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меч (ниндзя-то)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51" name="Picture 7" descr="http://stat17.privet.ru/lr/091cbcd0f74ac89bf4c2cd348fb53cc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980728"/>
            <a:ext cx="3024336" cy="22724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0" name="TextBox 9"/>
          <p:cNvSpPr txBox="1"/>
          <p:nvPr/>
        </p:nvSpPr>
        <p:spPr>
          <a:xfrm>
            <a:off x="5148064" y="3284984"/>
            <a:ext cx="2134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Сякэн</a:t>
            </a:r>
            <a:r>
              <a:rPr lang="ru-RU" dirty="0" smtClean="0"/>
              <a:t> (меч-колесо) </a:t>
            </a:r>
            <a:endParaRPr lang="ru-RU" dirty="0"/>
          </a:p>
        </p:txBody>
      </p:sp>
      <p:pic>
        <p:nvPicPr>
          <p:cNvPr id="6153" name="Picture 9" descr="http://dreamworlds.ru/uploads/posts/2009-09/1253252284_kusari-gam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645024"/>
            <a:ext cx="4762500" cy="3000376"/>
          </a:xfrm>
          <a:prstGeom prst="rect">
            <a:avLst/>
          </a:prstGeom>
          <a:noFill/>
        </p:spPr>
      </p:pic>
      <p:pic>
        <p:nvPicPr>
          <p:cNvPr id="6155" name="Picture 11" descr="http://www.goldenninja.dmp.sk/zbrane/yum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068960"/>
            <a:ext cx="2583979" cy="3598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404664"/>
            <a:ext cx="74808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Огнестрельное оружие ниндзя </a:t>
            </a:r>
            <a:endParaRPr lang="ru-RU" sz="4000" b="1" dirty="0"/>
          </a:p>
        </p:txBody>
      </p:sp>
      <p:pic>
        <p:nvPicPr>
          <p:cNvPr id="5121" name="Picture 1" descr="http--i8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8551625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6021288"/>
            <a:ext cx="50325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/>
              <a:t>Тэппо</a:t>
            </a:r>
            <a:r>
              <a:rPr lang="ru-RU" sz="3200" dirty="0" smtClean="0"/>
              <a:t>, </a:t>
            </a:r>
            <a:r>
              <a:rPr lang="ru-RU" sz="3200" dirty="0" err="1" smtClean="0"/>
              <a:t>дзю</a:t>
            </a:r>
            <a:r>
              <a:rPr lang="ru-RU" sz="3200" dirty="0" smtClean="0"/>
              <a:t>, </a:t>
            </a:r>
            <a:r>
              <a:rPr lang="ru-RU" sz="3200" dirty="0" err="1" smtClean="0"/>
              <a:t>тандзю</a:t>
            </a:r>
            <a:r>
              <a:rPr lang="ru-RU" sz="3200" dirty="0" smtClean="0"/>
              <a:t> и </a:t>
            </a:r>
            <a:r>
              <a:rPr lang="ru-RU" sz="3200" dirty="0" err="1" smtClean="0"/>
              <a:t>дзуцу</a:t>
            </a:r>
            <a:r>
              <a:rPr lang="ru-RU" sz="3200" dirty="0" smtClean="0"/>
              <a:t>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619944" y="1709192"/>
            <a:ext cx="8219256" cy="4569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http://www.ebook3000.com/upimg/allimg/130405/2140260.jpg"/>
          <p:cNvPicPr>
            <a:picLocks noChangeAspect="1" noChangeArrowheads="1"/>
          </p:cNvPicPr>
          <p:nvPr/>
        </p:nvPicPr>
        <p:blipFill>
          <a:blip r:embed="rId2" cstate="print"/>
          <a:srcRect b="7354"/>
          <a:stretch>
            <a:fillRect/>
          </a:stretch>
        </p:blipFill>
        <p:spPr bwMode="auto">
          <a:xfrm>
            <a:off x="251520" y="2276872"/>
            <a:ext cx="3095625" cy="3600400"/>
          </a:xfrm>
          <a:prstGeom prst="rect">
            <a:avLst/>
          </a:prstGeom>
          <a:noFill/>
        </p:spPr>
      </p:pic>
      <p:pic>
        <p:nvPicPr>
          <p:cNvPr id="3076" name="Picture 4" descr="http://netzor.org/uploads/posts/2010-01/1264062410_17011cc998nindzya146016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340768"/>
            <a:ext cx="2664296" cy="3635562"/>
          </a:xfrm>
          <a:prstGeom prst="rect">
            <a:avLst/>
          </a:prstGeom>
          <a:noFill/>
        </p:spPr>
      </p:pic>
      <p:pic>
        <p:nvPicPr>
          <p:cNvPr id="3078" name="Picture 6" descr="http://cdn.imhonet.ru/element/large/1a/b5/1ab5061890e6d30766ada58cad3408d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204864"/>
            <a:ext cx="2590800" cy="388620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987824" y="332656"/>
            <a:ext cx="3284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Книги о ниндзя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536</Words>
  <Application>Microsoft Office PowerPoint</Application>
  <PresentationFormat>Экран (4:3)</PresentationFormat>
  <Paragraphs>65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Anna</cp:lastModifiedBy>
  <cp:revision>17</cp:revision>
  <dcterms:created xsi:type="dcterms:W3CDTF">2014-02-11T15:01:32Z</dcterms:created>
  <dcterms:modified xsi:type="dcterms:W3CDTF">2014-02-13T19:26:02Z</dcterms:modified>
</cp:coreProperties>
</file>